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5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ickblick.com/products/learning-resources-create-a-space-storage-center/?clickTracking=true&amp;wmcp=pla&amp;wmcid=items&amp;wmckw=03374-1001&amp;gclid=CjwKCAjwp-X0BRAFEiwAheRui7ANOZeEM-RkVk1JpT9pu2B0sXIh24uCTekegBg7SAOkCVvN6uq1tBoCv5sQAvD_BwE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lblueboo.com/2013/10/creating-a-family-journal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searchkids.com/" TargetMode="External"/><Relationship Id="rId2" Type="http://schemas.openxmlformats.org/officeDocument/2006/relationships/hyperlink" Target="http://le.com/parents-students/tools-to-support-reading-at-home/21-questions-ask-child-boo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ology.com/wp-content/files/storyboard.pdf" TargetMode="External"/><Relationship Id="rId2" Type="http://schemas.openxmlformats.org/officeDocument/2006/relationships/hyperlink" Target="https://www.education.com/worksheet/article/write-and-draw-pap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pr.org/templates/story/story.php?storyId=103818071" TargetMode="External"/><Relationship Id="rId4" Type="http://schemas.openxmlformats.org/officeDocument/2006/relationships/hyperlink" Target="https://medialoot.com/blog/free-printable-comic-strip-templat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ourwhimsicaldays.com/home/sidewalk-chalk-literacy-gam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loot.com/blog/free-printable-comic-strip-templates/" TargetMode="External"/><Relationship Id="rId3" Type="http://schemas.openxmlformats.org/officeDocument/2006/relationships/hyperlink" Target="https://www.lilblueboo.com/2013/10/creating-a-family-journal.html%20on%2015%20April%202020" TargetMode="External"/><Relationship Id="rId7" Type="http://schemas.openxmlformats.org/officeDocument/2006/relationships/hyperlink" Target="https://freeology.com/wp-content/files/storyboard.pdf" TargetMode="External"/><Relationship Id="rId2" Type="http://schemas.openxmlformats.org/officeDocument/2006/relationships/hyperlink" Target="https://www.dickblick.com/products/learning-resources-create-a-space-storage-center/?clickTracking=true&amp;wmcp=pla&amp;wmcid=items&amp;wmckw=03374-1001&amp;gclid=CjwKCAjwp-X0BRAFEiwAheRui7ANOZeEM-RkVk1JpT9pu2B0sXIh24uCTekegBg7SAOkCVvN6uq1tBoCv5sQAvD_Bw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cation.com/worksheet/article/write-and-draw-paper/" TargetMode="External"/><Relationship Id="rId5" Type="http://schemas.openxmlformats.org/officeDocument/2006/relationships/hyperlink" Target="https://www.safesearchkids.com/" TargetMode="External"/><Relationship Id="rId4" Type="http://schemas.openxmlformats.org/officeDocument/2006/relationships/hyperlink" Target="http://le.com/parents-students/tools-to-support-reading-at-home/21-questions-ask-child-book/" TargetMode="External"/><Relationship Id="rId9" Type="http://schemas.openxmlformats.org/officeDocument/2006/relationships/hyperlink" Target="https://www.ourwhimsicaldays.com/home/sidewalk-chalk-literacy-games%20on%2017%20April%202020.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Helping your elementary child </a:t>
            </a:r>
            <a:br>
              <a:rPr lang="en-US" sz="6000" dirty="0"/>
            </a:br>
            <a:r>
              <a:rPr lang="en-US" sz="6000" dirty="0"/>
              <a:t>learn at home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Jillian Lederhouse, Ph. D.</a:t>
            </a:r>
          </a:p>
          <a:p>
            <a:r>
              <a:rPr lang="en-US" dirty="0"/>
              <a:t>Brita Beitler, M. 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0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Keys for Learning Math </a:t>
            </a:r>
            <a:br>
              <a:rPr lang="en-US" dirty="0"/>
            </a:br>
            <a:r>
              <a:rPr lang="en-US" dirty="0"/>
              <a:t>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The goal of all math instruction should be to enable students to think.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Have your child tell you the problem in her/his own words.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Have your student make a model of the problem with drawings or objects.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Estimate the answer before finding the exact solution.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Help your child to use strategies when solving problems.</a:t>
            </a:r>
            <a:r>
              <a:rPr lang="en-US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Make a Group of Ten: 7 + 5 becomes 10 + 2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Doubles + 1: 6 + 7 becomes 6 + 6 + 1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Friendly numbers: 19 x 3 becomes 20 x 3; then subtract one set of 3.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Use a number line to assist first and second graders.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Find ways to apply math in daily life: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6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Help your child to use strategies when solving problems.</a:t>
            </a:r>
            <a:r>
              <a:rPr lang="en-US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Make a Group of Ten: 7 + 5 becomes 10 + 2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Doubles + 1: 6 + 7 becomes 6 + 6 + 1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Friendly numbers: 19 x 3 becomes 20 x 3; then subtract one set of 3.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Area models for multiplication: 14 x 16 =</a:t>
            </a:r>
          </a:p>
          <a:p>
            <a:pPr marL="2220250" lvl="5" indent="0">
              <a:buNone/>
            </a:pPr>
            <a:r>
              <a:rPr lang="en-US" sz="2200" dirty="0"/>
              <a:t>10							   6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10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364914"/>
              </p:ext>
            </p:extLst>
          </p:nvPr>
        </p:nvGraphicFramePr>
        <p:xfrm>
          <a:off x="2032000" y="4337108"/>
          <a:ext cx="6365380" cy="225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77302723"/>
                    </a:ext>
                  </a:extLst>
                </a:gridCol>
                <a:gridCol w="2301380">
                  <a:extLst>
                    <a:ext uri="{9D8B030D-6E8A-4147-A177-3AD203B41FA5}">
                      <a16:colId xmlns:a16="http://schemas.microsoft.com/office/drawing/2014/main" val="2633280444"/>
                    </a:ext>
                  </a:extLst>
                </a:gridCol>
              </a:tblGrid>
              <a:tr h="131765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               100</a:t>
                      </a:r>
                    </a:p>
                    <a:p>
                      <a:r>
                        <a:rPr lang="en-US" dirty="0"/>
                        <a:t>            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     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109572"/>
                  </a:ext>
                </a:extLst>
              </a:tr>
              <a:tr h="79331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           40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24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2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44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number line to assist first </a:t>
            </a:r>
            <a:br>
              <a:rPr lang="en-US" dirty="0"/>
            </a:br>
            <a:r>
              <a:rPr lang="en-US" dirty="0"/>
              <a:t>and second graders.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Number Lin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4293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6" name="AutoShape 2" descr="Number Line Clipart"/>
          <p:cNvSpPr>
            <a:spLocks noChangeAspect="1" noChangeArrowheads="1"/>
          </p:cNvSpPr>
          <p:nvPr/>
        </p:nvSpPr>
        <p:spPr bwMode="auto">
          <a:xfrm>
            <a:off x="1565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690812"/>
            <a:ext cx="6477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9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0" indent="-457200"/>
            <a:r>
              <a:rPr lang="en-US" dirty="0"/>
              <a:t>Find ways to apply math in daily life</a:t>
            </a:r>
            <a:r>
              <a:rPr lang="en-US" b="1" dirty="0"/>
              <a:t>: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Studying fractions when baking</a:t>
            </a:r>
          </a:p>
          <a:p>
            <a:pPr lvl="1"/>
            <a:r>
              <a:rPr lang="en-US" dirty="0"/>
              <a:t>Multiplying sets of silverware when setting the table</a:t>
            </a:r>
          </a:p>
          <a:p>
            <a:pPr lvl="1"/>
            <a:r>
              <a:rPr lang="en-US" dirty="0"/>
              <a:t>Dividing dessert portions</a:t>
            </a:r>
          </a:p>
          <a:p>
            <a:pPr lvl="1"/>
            <a:r>
              <a:rPr lang="en-US" dirty="0"/>
              <a:t>Finding geometric shapes around the house.</a:t>
            </a:r>
          </a:p>
          <a:p>
            <a:pPr lvl="1"/>
            <a:r>
              <a:rPr lang="en-US"/>
              <a:t>Measuring the height of a plant outside every day, graphing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Keys for Learning </a:t>
            </a:r>
            <a:br>
              <a:rPr lang="en-US" dirty="0"/>
            </a:br>
            <a:r>
              <a:rPr lang="en-US" dirty="0"/>
              <a:t>to Read and Write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Make spaces for reading and writing.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Read and write together.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Schedule time for reading and writing.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Ask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Make reading and writing visual.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Make reading and writing active.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Read and write for real purposes and audiences.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6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E48B-4F4B-1841-87EF-DF67709A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spaces for reading and writing.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525E-438C-5F4E-BCAF-EE6FEE4B69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Designate a “book nook” (any special place for reading). </a:t>
            </a:r>
          </a:p>
          <a:p>
            <a:r>
              <a:rPr lang="en-US" dirty="0"/>
              <a:t>Keep many different kinds of texts within reach of your reading area. </a:t>
            </a:r>
          </a:p>
          <a:p>
            <a:r>
              <a:rPr lang="en-US" dirty="0"/>
              <a:t>Create a “writing center,” stocked with different kinds of paper and art materials that encourage writing and drawing. </a:t>
            </a:r>
          </a:p>
          <a:p>
            <a:r>
              <a:rPr lang="en-US" dirty="0"/>
              <a:t>Help children learn how to access, organize, and restock materials in the writing center. </a:t>
            </a: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D1A9666D-7FEF-254E-A823-8E1FDF192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51" y="1755009"/>
            <a:ext cx="4113975" cy="4233088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34480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B049-2FCF-DB4C-BA61-AC6B4BF8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and write together.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3EEDB-8BF7-234B-84B1-110DDE029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read together…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E1494C-F414-E24C-A289-5C087B793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Focus on the relationship, not the skills (nurture, don’t correct)</a:t>
            </a:r>
          </a:p>
          <a:p>
            <a:r>
              <a:rPr lang="en-US" dirty="0"/>
              <a:t>We see reading as a chance to open our children’s eyes to different ways of seeing the world</a:t>
            </a:r>
          </a:p>
          <a:p>
            <a:r>
              <a:rPr lang="en-US" dirty="0"/>
              <a:t>We help them understand that they are a part of a bigger story, too.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67A88F-07E4-4542-9BEF-12EF60D32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When we write together…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7BD102-BE77-6A49-881B-AE50EFDFB9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We write next to our children too</a:t>
            </a:r>
          </a:p>
          <a:p>
            <a:r>
              <a:rPr lang="en-US" dirty="0"/>
              <a:t>We make time to share our writing with each other</a:t>
            </a:r>
          </a:p>
          <a:p>
            <a:r>
              <a:rPr lang="en-US" dirty="0"/>
              <a:t>We help them focus on ideas first, not conventions, so they are willing to write more and take risks</a:t>
            </a:r>
          </a:p>
          <a:p>
            <a:r>
              <a:rPr lang="en-US" dirty="0"/>
              <a:t>We can keep a family journal when we cannot write at the same time (see blogger, Ashley </a:t>
            </a:r>
            <a:r>
              <a:rPr lang="en-US" dirty="0" err="1"/>
              <a:t>Hackshaw’s</a:t>
            </a:r>
            <a:r>
              <a:rPr lang="en-US" dirty="0"/>
              <a:t> ideas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2598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1D85-5E50-3443-AC4B-C8DD6008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time for reading and writing.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B08B-2706-E040-B953-CFA62E63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Try to read for a sustained 20 minutes. </a:t>
            </a:r>
          </a:p>
          <a:p>
            <a:r>
              <a:rPr lang="en-US" dirty="0"/>
              <a:t>Set reluctant readers up for stamina and success:</a:t>
            </a:r>
          </a:p>
          <a:p>
            <a:pPr lvl="1"/>
            <a:r>
              <a:rPr lang="en-US" dirty="0"/>
              <a:t>Have </a:t>
            </a:r>
            <a:r>
              <a:rPr lang="en-US" i="1" dirty="0"/>
              <a:t>them </a:t>
            </a:r>
            <a:r>
              <a:rPr lang="en-US" dirty="0"/>
              <a:t>set a timer that they can see from their reading area. </a:t>
            </a:r>
          </a:p>
          <a:p>
            <a:pPr lvl="1"/>
            <a:r>
              <a:rPr lang="en-US" dirty="0"/>
              <a:t>Let children choose their reading material. </a:t>
            </a:r>
          </a:p>
          <a:p>
            <a:pPr lvl="1"/>
            <a:r>
              <a:rPr lang="en-US" dirty="0"/>
              <a:t>Set goals: for example, read one more page than the previous day</a:t>
            </a:r>
          </a:p>
          <a:p>
            <a:r>
              <a:rPr lang="en-US" dirty="0"/>
              <a:t>Help writing be an </a:t>
            </a:r>
            <a:r>
              <a:rPr lang="en-US" i="1" dirty="0"/>
              <a:t>expected</a:t>
            </a:r>
            <a:r>
              <a:rPr lang="en-US" dirty="0"/>
              <a:t> activity by scheduling a specific time for it each day.</a:t>
            </a:r>
          </a:p>
          <a:p>
            <a:r>
              <a:rPr lang="en-US" dirty="0"/>
              <a:t>Start with prompts for quick writes; for example, display a picture from a family trip and let everyone write a memory about it for 7 minutes. If anyone wants to keep writing when the time is up, keep going! Try to add a minute each day till you are writing for 15-20 minutes. </a:t>
            </a:r>
          </a:p>
          <a:p>
            <a:r>
              <a:rPr lang="en-US" dirty="0"/>
              <a:t>Focus on </a:t>
            </a:r>
            <a:r>
              <a:rPr lang="en-US" b="1" i="1" dirty="0"/>
              <a:t>choice</a:t>
            </a:r>
            <a:r>
              <a:rPr lang="en-US" dirty="0"/>
              <a:t> for writing topic and format.</a:t>
            </a:r>
          </a:p>
        </p:txBody>
      </p:sp>
    </p:spTree>
    <p:extLst>
      <p:ext uri="{BB962C8B-B14F-4D97-AF65-F5344CB8AC3E}">
        <p14:creationId xmlns:p14="http://schemas.microsoft.com/office/powerpoint/2010/main" val="413879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FDBC-6155-444B-A2B2-7056967A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questions.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7CAC1-36CE-F544-A048-E52762C27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Teachers usually ask before, during, and after the reading questions. Some examples for parents can be found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, from </a:t>
            </a:r>
            <a:r>
              <a:rPr lang="en-US" dirty="0" err="1"/>
              <a:t>Lexile.com</a:t>
            </a:r>
            <a:r>
              <a:rPr lang="en-US" dirty="0"/>
              <a:t>.</a:t>
            </a:r>
          </a:p>
          <a:p>
            <a:r>
              <a:rPr lang="en-US" dirty="0"/>
              <a:t>Try to ask open-ended questions, like, “I wonder…” questions to invite children to respond from their own perspective of a book. </a:t>
            </a:r>
          </a:p>
          <a:p>
            <a:r>
              <a:rPr lang="en-US" dirty="0"/>
              <a:t>Begin informational writing with a question, too, instead of a topic. Help your child find answers to their questions and report back their findings to you. Children can use Google’s child-friendly search engine, </a:t>
            </a:r>
            <a:r>
              <a:rPr lang="en-US" dirty="0">
                <a:hlinkClick r:id="rId3"/>
              </a:rPr>
              <a:t>www.safesearchkids.com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796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910B-61D0-004C-B938-3E48FE81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reading and writing visual.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02C1-050F-1F4F-A740-C3F6BDB8F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the pictures or graphics in a book you’re reading together: how do they add to the text? How do they tell their own story or give new information? </a:t>
            </a:r>
          </a:p>
          <a:p>
            <a:r>
              <a:rPr lang="en-US" dirty="0"/>
              <a:t>Encourage children to add art to their writing. Young children can use </a:t>
            </a:r>
            <a:r>
              <a:rPr lang="en-US" dirty="0">
                <a:hlinkClick r:id="rId2"/>
              </a:rPr>
              <a:t>“draw and write” paper </a:t>
            </a:r>
            <a:r>
              <a:rPr lang="en-US" dirty="0"/>
              <a:t>and older children can create </a:t>
            </a:r>
            <a:r>
              <a:rPr lang="en-US" dirty="0">
                <a:hlinkClick r:id="rId3"/>
              </a:rPr>
              <a:t>storyboards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comic book pages</a:t>
            </a:r>
            <a:r>
              <a:rPr lang="en-US" dirty="0"/>
              <a:t>. </a:t>
            </a:r>
          </a:p>
          <a:p>
            <a:r>
              <a:rPr lang="en-US" dirty="0"/>
              <a:t>Artist and writer, Mo Willems, encourages parents to create opportunities to draw together as a family in an interview on NPR (“</a:t>
            </a:r>
            <a:r>
              <a:rPr lang="en-US" dirty="0">
                <a:hlinkClick r:id="rId5"/>
              </a:rPr>
              <a:t>Getting Adults to Draw</a:t>
            </a:r>
            <a:r>
              <a:rPr lang="en-US" dirty="0"/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334056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291904"/>
            <a:ext cx="9404723" cy="1400961"/>
          </a:xfrm>
        </p:spPr>
        <p:txBody>
          <a:bodyPr/>
          <a:lstStyle/>
          <a:p>
            <a:r>
              <a:rPr lang="en-US" dirty="0"/>
              <a:t>Seven Keys to Learning </a:t>
            </a:r>
            <a:br>
              <a:rPr lang="en-US" dirty="0"/>
            </a:br>
            <a:r>
              <a:rPr lang="en-US" dirty="0"/>
              <a:t>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94201"/>
            <a:ext cx="8946541" cy="38841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Have  books and paper and pencil available for everyday use.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Low-tech tools can assist in learning.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Provide several small breaks in between learning tasks</a:t>
            </a:r>
            <a:r>
              <a:rPr lang="en-US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Provide as quiet a place as possible for your student.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Establish a routine and try to stick to it.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Allow your child some choices.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After a task is completed, ask your child questions about it</a:t>
            </a:r>
            <a:r>
              <a:rPr lang="en-US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1901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E125-5871-D24A-AF55-5F867FE9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reading and writing active.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FD948-5F8C-1045-A8A4-E695C3F9E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166" y="1952556"/>
            <a:ext cx="6100376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children learn best by </a:t>
            </a:r>
            <a:r>
              <a:rPr lang="en-US" i="1" dirty="0"/>
              <a:t>doing. </a:t>
            </a:r>
          </a:p>
          <a:p>
            <a:pPr lvl="1"/>
            <a:r>
              <a:rPr lang="en-US" dirty="0"/>
              <a:t>Act out stories (reenact a favorite scene, write a script together, make a puppet show, etc.) </a:t>
            </a:r>
          </a:p>
          <a:p>
            <a:pPr lvl="1"/>
            <a:r>
              <a:rPr lang="en-US" dirty="0"/>
              <a:t>Write sight words or spelling words on the driveway in chalk and have children hop or bounce a ball on them as they read or spell them aloud. Find more ideas for outdoor literacy chalk activities at the blog, </a:t>
            </a:r>
            <a:r>
              <a:rPr lang="en-US" i="1" dirty="0">
                <a:hlinkClick r:id="rId2"/>
              </a:rPr>
              <a:t>Our Whimsical Days. </a:t>
            </a:r>
            <a:endParaRPr lang="en-US" i="1" dirty="0"/>
          </a:p>
          <a:p>
            <a:pPr lvl="1"/>
            <a:r>
              <a:rPr lang="en-US" dirty="0"/>
              <a:t>Help young children learn the shapes of letters by writing in shaving cream or finger paint, or building letters out of play dough or sticks. </a:t>
            </a:r>
          </a:p>
          <a:p>
            <a:pPr lvl="1"/>
            <a:r>
              <a:rPr lang="en-US" dirty="0"/>
              <a:t>Read books that are also songs, and sing them together as you read.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E4687-D9B4-014A-939F-E061745E5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531" y="1515698"/>
            <a:ext cx="3382753" cy="50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58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2263-454A-6B44-B6F6-1F2361B1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and write for real purposes and audiences.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2D20E-29DF-C849-8FFD-1DD9ABB43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with purpose! Do you have a DIY project you’ve always wanted to try, like a vegetable garden or a challenging recipe? Include your children, by reading a how-to book or blog as a family and making a plan to complete the work together.</a:t>
            </a:r>
          </a:p>
          <a:p>
            <a:r>
              <a:rPr lang="en-US" dirty="0"/>
              <a:t>Have children write for an audience they know. Children often write with more description and style when they can imagine what their audience knows and how they will react. </a:t>
            </a:r>
          </a:p>
          <a:p>
            <a:r>
              <a:rPr lang="en-US" dirty="0"/>
              <a:t>Allow this time to help you connect as a family: add writing into a special photo album together or write collaborative letters to people you love who you cannot see right now. </a:t>
            </a:r>
          </a:p>
        </p:txBody>
      </p:sp>
    </p:spTree>
    <p:extLst>
      <p:ext uri="{BB962C8B-B14F-4D97-AF65-F5344CB8AC3E}">
        <p14:creationId xmlns:p14="http://schemas.microsoft.com/office/powerpoint/2010/main" val="1671072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6E19-149F-F445-97C2-DF9AEA82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cited in the reading and writing slides: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82082-8069-634F-9C5C-E30CBF8D0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Art caddy by Learning Resources: </a:t>
            </a:r>
            <a:r>
              <a:rPr lang="en-US" dirty="0">
                <a:hlinkClick r:id="rId2"/>
              </a:rPr>
              <a:t>Create-a-Space Storage Center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Hackshaw</a:t>
            </a:r>
            <a:r>
              <a:rPr lang="en-US" dirty="0"/>
              <a:t>, A. (2013). Creating a family journal</a:t>
            </a:r>
            <a:r>
              <a:rPr lang="en-US" i="1" dirty="0"/>
              <a:t>. </a:t>
            </a:r>
            <a:r>
              <a:rPr lang="en-US" i="1" dirty="0" err="1"/>
              <a:t>retrived</a:t>
            </a:r>
            <a:r>
              <a:rPr lang="en-US" i="1" dirty="0"/>
              <a:t> from </a:t>
            </a:r>
            <a:r>
              <a:rPr lang="en-US" dirty="0"/>
              <a:t>Lil Blue Boo, </a:t>
            </a:r>
            <a:r>
              <a:rPr lang="en-US" dirty="0">
                <a:hlinkClick r:id="rId3"/>
              </a:rPr>
              <a:t>https://www.lilblueboo.com/2013/10/creating-a-family-journal.html</a:t>
            </a:r>
            <a:r>
              <a:rPr lang="en-US" dirty="0"/>
              <a:t> on 15 April 2020.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i="1" dirty="0"/>
              <a:t>21 questions to ask your child about a book</a:t>
            </a:r>
            <a:r>
              <a:rPr lang="en-US" dirty="0"/>
              <a:t>, retrieved from </a:t>
            </a:r>
            <a:r>
              <a:rPr lang="en-US" dirty="0" err="1"/>
              <a:t>Metametrics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http://le.com/parents-students/tools-to-support-reading-at-home/21-questions-ask-child-book/</a:t>
            </a:r>
            <a:r>
              <a:rPr lang="en-US" dirty="0"/>
              <a:t> on 14 April 2020.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Child-friendly search engine: </a:t>
            </a:r>
            <a:r>
              <a:rPr lang="en-US" dirty="0">
                <a:hlinkClick r:id="rId5"/>
              </a:rPr>
              <a:t>https://www.safesearchkids.com/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Templates that combine drawing and writing: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Draw and Write paper: </a:t>
            </a:r>
            <a:r>
              <a:rPr lang="en-US" dirty="0">
                <a:hlinkClick r:id="rId6"/>
              </a:rPr>
              <a:t>https://www.education.com/worksheet/article/write-and-draw-paper/</a:t>
            </a:r>
            <a:r>
              <a:rPr lang="en-US" dirty="0"/>
              <a:t>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Storyboards: </a:t>
            </a:r>
            <a:r>
              <a:rPr lang="en-US" dirty="0">
                <a:hlinkClick r:id="rId7"/>
              </a:rPr>
              <a:t>https://freeology.com/wp-content/files/storyboard.pdf</a:t>
            </a:r>
            <a:r>
              <a:rPr lang="en-US" dirty="0"/>
              <a:t>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Comic strips: </a:t>
            </a:r>
            <a:r>
              <a:rPr lang="en-US" dirty="0">
                <a:hlinkClick r:id="rId8"/>
              </a:rPr>
              <a:t>https://medialoot.com/blog/free-printable-comic-strip-templates/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“Sidewalk chalk literacy games.” </a:t>
            </a:r>
            <a:r>
              <a:rPr lang="en-US" i="1" dirty="0"/>
              <a:t>retrieved from </a:t>
            </a:r>
            <a:r>
              <a:rPr lang="en-US" u="sng" dirty="0"/>
              <a:t>Our Whimsical Days,</a:t>
            </a:r>
            <a:r>
              <a:rPr lang="en-US" dirty="0"/>
              <a:t> </a:t>
            </a:r>
            <a:r>
              <a:rPr lang="en-US" dirty="0">
                <a:hlinkClick r:id="rId9"/>
              </a:rPr>
              <a:t>https://www.ourwhimsicaldays.com/home/sidewalk-chalk-literacy-games</a:t>
            </a:r>
            <a:r>
              <a:rPr lang="en-US" dirty="0"/>
              <a:t> on 17 April 2020.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u="sng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3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 books and paper and pencil available for everyday use.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Up until fifth grade, children learn best using real supplies—actual books and paper and pencil.  (Maryanne Wolf)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 a learning tools box: scissors, markers, glue,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them stored in the same spot.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8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low-tech tools can assist in learning.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170364"/>
            <a:ext cx="8946541" cy="419548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 timer to help your student stay focused for a set time</a:t>
            </a:r>
          </a:p>
          <a:p>
            <a:endParaRPr lang="en-US" dirty="0"/>
          </a:p>
          <a:p>
            <a:r>
              <a:rPr lang="en-US" dirty="0"/>
              <a:t>A clipboard is also helpful to provide a stable writing surface.</a:t>
            </a:r>
          </a:p>
          <a:p>
            <a:pPr marL="457200" lvl="1" indent="0">
              <a:buNone/>
            </a:pPr>
            <a:r>
              <a:rPr lang="en-US" dirty="0"/>
              <a:t>							(Jennifer </a:t>
            </a:r>
            <a:r>
              <a:rPr lang="en-US" dirty="0" err="1"/>
              <a:t>Serravallo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7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several small breaks in between learning tasks.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 outside if at all possible </a:t>
            </a:r>
          </a:p>
          <a:p>
            <a:endParaRPr lang="en-US" dirty="0"/>
          </a:p>
          <a:p>
            <a:r>
              <a:rPr lang="en-US" dirty="0"/>
              <a:t>Move away from near-point activities (screens, books, even table games)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4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as quiet a place as possible for your student</a:t>
            </a:r>
            <a:r>
              <a:rPr lang="en-US" b="1" dirty="0"/>
              <a:t>.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Create a learning atmosphere during study time.</a:t>
            </a:r>
          </a:p>
        </p:txBody>
      </p:sp>
    </p:spTree>
    <p:extLst>
      <p:ext uri="{BB962C8B-B14F-4D97-AF65-F5344CB8AC3E}">
        <p14:creationId xmlns:p14="http://schemas.microsoft.com/office/powerpoint/2010/main" val="340480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a routine and try </a:t>
            </a:r>
            <a:br>
              <a:rPr lang="en-US" dirty="0"/>
            </a:br>
            <a:r>
              <a:rPr lang="en-US" dirty="0"/>
              <a:t>to stick to it.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 doesn’t have to be the same time every day, but it should be predictable.</a:t>
            </a:r>
          </a:p>
        </p:txBody>
      </p:sp>
    </p:spTree>
    <p:extLst>
      <p:ext uri="{BB962C8B-B14F-4D97-AF65-F5344CB8AC3E}">
        <p14:creationId xmlns:p14="http://schemas.microsoft.com/office/powerpoint/2010/main" val="185859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 your child some choices.</a:t>
            </a:r>
            <a:r>
              <a:rPr lang="en-US" b="1" dirty="0"/>
              <a:t>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Balancing the needs of several students at home is hard.</a:t>
            </a:r>
          </a:p>
          <a:p>
            <a:endParaRPr lang="en-US" dirty="0"/>
          </a:p>
          <a:p>
            <a:r>
              <a:rPr lang="en-US" dirty="0"/>
              <a:t>Make a checklist of independent activities.</a:t>
            </a:r>
          </a:p>
          <a:p>
            <a:endParaRPr lang="en-US" dirty="0"/>
          </a:p>
          <a:p>
            <a:r>
              <a:rPr lang="en-US" dirty="0"/>
              <a:t>Let your child choose the order in which the tasks are done and then check them off the list.</a:t>
            </a:r>
          </a:p>
        </p:txBody>
      </p:sp>
    </p:spTree>
    <p:extLst>
      <p:ext uri="{BB962C8B-B14F-4D97-AF65-F5344CB8AC3E}">
        <p14:creationId xmlns:p14="http://schemas.microsoft.com/office/powerpoint/2010/main" val="81978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 task is completed, ask </a:t>
            </a:r>
            <a:br>
              <a:rPr lang="en-US" dirty="0"/>
            </a:br>
            <a:r>
              <a:rPr lang="en-US" dirty="0"/>
              <a:t>your child questions about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kinds of questions?</a:t>
            </a:r>
          </a:p>
        </p:txBody>
      </p:sp>
    </p:spTree>
    <p:extLst>
      <p:ext uri="{BB962C8B-B14F-4D97-AF65-F5344CB8AC3E}">
        <p14:creationId xmlns:p14="http://schemas.microsoft.com/office/powerpoint/2010/main" val="3407798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</TotalTime>
  <Words>1638</Words>
  <Application>Microsoft Macintosh PowerPoint</Application>
  <PresentationFormat>Widescreen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Helping your elementary child  learn at home</vt:lpstr>
      <vt:lpstr>Seven Keys to Learning  at Home</vt:lpstr>
      <vt:lpstr>Have  books and paper and pencil available for everyday use. </vt:lpstr>
      <vt:lpstr>Other low-tech tools can assist in learning. </vt:lpstr>
      <vt:lpstr>Provide several small breaks in between learning tasks.  </vt:lpstr>
      <vt:lpstr>Provide as quiet a place as possible for your student. </vt:lpstr>
      <vt:lpstr>Establish a routine and try  to stick to it.  </vt:lpstr>
      <vt:lpstr>Allow your child some choices.  </vt:lpstr>
      <vt:lpstr>After a task is completed, ask  your child questions about it.</vt:lpstr>
      <vt:lpstr>Seven Keys for Learning Math  at Home</vt:lpstr>
      <vt:lpstr>PowerPoint Presentation</vt:lpstr>
      <vt:lpstr>Use a number line to assist first  and second graders. </vt:lpstr>
      <vt:lpstr>Find ways to apply math in daily life:  </vt:lpstr>
      <vt:lpstr>Seven Keys for Learning  to Read and Write at Home</vt:lpstr>
      <vt:lpstr>Make spaces for reading and writing.  </vt:lpstr>
      <vt:lpstr>Read and write together. </vt:lpstr>
      <vt:lpstr>Schedule time for reading and writing. </vt:lpstr>
      <vt:lpstr>Ask questions. </vt:lpstr>
      <vt:lpstr>Make reading and writing visual.</vt:lpstr>
      <vt:lpstr>Make reading and writing active.</vt:lpstr>
      <vt:lpstr>Read and write for real purposes and audiences. </vt:lpstr>
      <vt:lpstr>Resources cited in the reading and writing slides: </vt:lpstr>
    </vt:vector>
  </TitlesOfParts>
  <Company>Wheaton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your elementary child learn at home</dc:title>
  <dc:creator>Jill Lederhouse</dc:creator>
  <cp:lastModifiedBy>Brita Beitler</cp:lastModifiedBy>
  <cp:revision>17</cp:revision>
  <dcterms:created xsi:type="dcterms:W3CDTF">2020-04-17T15:50:07Z</dcterms:created>
  <dcterms:modified xsi:type="dcterms:W3CDTF">2020-04-17T19:05:05Z</dcterms:modified>
</cp:coreProperties>
</file>